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65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16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43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3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2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6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8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6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3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5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8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КОНВЕКТИВТІ ЖЫЛУАЛМАСУ </a:t>
            </a:r>
            <a:br>
              <a:rPr lang="ru-RU" dirty="0" smtClean="0"/>
            </a:br>
            <a:r>
              <a:rPr lang="ru-RU" sz="2000" dirty="0" err="1" smtClean="0"/>
              <a:t>Құрастырған</a:t>
            </a:r>
            <a:r>
              <a:rPr lang="ru-RU" sz="2000" dirty="0" smtClean="0"/>
              <a:t>: ф.-</a:t>
            </a:r>
            <a:r>
              <a:rPr lang="ru-RU" sz="2000" dirty="0" err="1" smtClean="0"/>
              <a:t>м.ғ.к</a:t>
            </a:r>
            <a:r>
              <a:rPr lang="ru-RU" sz="2000" dirty="0" smtClean="0"/>
              <a:t>., </a:t>
            </a:r>
            <a:r>
              <a:rPr lang="ru-RU" sz="2000" dirty="0" err="1" smtClean="0"/>
              <a:t>қауымдастырылған</a:t>
            </a:r>
            <a:r>
              <a:rPr lang="ru-RU" sz="2000" dirty="0" smtClean="0"/>
              <a:t> профессор, </a:t>
            </a:r>
            <a:r>
              <a:rPr lang="ru-RU" sz="2000" dirty="0" err="1" smtClean="0"/>
              <a:t>жылуфизика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техникалық</a:t>
            </a:r>
            <a:r>
              <a:rPr lang="ru-RU" sz="2000" dirty="0" smtClean="0"/>
              <a:t> физика </a:t>
            </a:r>
            <a:r>
              <a:rPr lang="ru-RU" sz="2000" dirty="0" err="1" smtClean="0"/>
              <a:t>кафедрасының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доценті</a:t>
            </a:r>
            <a:r>
              <a:rPr lang="ru-RU" sz="2000" dirty="0" smtClean="0"/>
              <a:t> Исатаев М.С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125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9903" y="164206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Бақылау</a:t>
            </a:r>
            <a:r>
              <a:rPr lang="ru-RU" b="1" dirty="0"/>
              <a:t> </a:t>
            </a:r>
            <a:r>
              <a:rPr lang="ru-RU" b="1" dirty="0" err="1"/>
              <a:t>сұрақтары</a:t>
            </a:r>
            <a:endParaRPr lang="ru-RU" b="1" dirty="0"/>
          </a:p>
          <a:p>
            <a:pPr>
              <a:buFont typeface="+mj-lt"/>
              <a:buAutoNum type="arabicPeriod"/>
            </a:pPr>
            <a:r>
              <a:rPr lang="ru-RU" dirty="0" err="1"/>
              <a:t>Диттус</a:t>
            </a:r>
            <a:r>
              <a:rPr lang="ru-RU" dirty="0"/>
              <a:t>–</a:t>
            </a:r>
            <a:r>
              <a:rPr lang="ru-RU" dirty="0" err="1"/>
              <a:t>Бойтер</a:t>
            </a:r>
            <a:r>
              <a:rPr lang="ru-RU" dirty="0"/>
              <a:t> </a:t>
            </a:r>
            <a:r>
              <a:rPr lang="ru-RU" dirty="0" err="1"/>
              <a:t>теңдеуі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режимде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Гидродинамикалық</a:t>
            </a:r>
            <a:r>
              <a:rPr lang="ru-RU" dirty="0"/>
              <a:t> </a:t>
            </a:r>
            <a:r>
              <a:rPr lang="ru-RU" dirty="0" err="1"/>
              <a:t>тұрақтану</a:t>
            </a:r>
            <a:r>
              <a:rPr lang="ru-RU" dirty="0"/>
              <a:t> </a:t>
            </a:r>
            <a:r>
              <a:rPr lang="ru-RU" dirty="0" err="1"/>
              <a:t>аймағында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беру неге </a:t>
            </a:r>
            <a:r>
              <a:rPr lang="ru-RU" dirty="0" err="1"/>
              <a:t>жоғары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Гидравликалық</a:t>
            </a:r>
            <a:r>
              <a:rPr lang="ru-RU" dirty="0"/>
              <a:t> диаметр </a:t>
            </a:r>
            <a:r>
              <a:rPr lang="ru-RU" dirty="0" err="1"/>
              <a:t>нені</a:t>
            </a:r>
            <a:r>
              <a:rPr lang="ru-RU" dirty="0"/>
              <a:t> </a:t>
            </a:r>
            <a:r>
              <a:rPr lang="ru-RU" dirty="0" err="1"/>
              <a:t>сипаттайды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Кедір-бұдырлық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алмасуға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Дөңгелек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қималы</a:t>
            </a:r>
            <a:r>
              <a:rPr lang="ru-RU" dirty="0"/>
              <a:t> </a:t>
            </a:r>
            <a:r>
              <a:rPr lang="ru-RU" dirty="0" err="1"/>
              <a:t>құбырларда</a:t>
            </a:r>
            <a:r>
              <a:rPr lang="ru-RU" dirty="0"/>
              <a:t> </a:t>
            </a:r>
            <a:r>
              <a:rPr lang="en-US" dirty="0"/>
              <a:t>Nu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есептеледі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05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174228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Әдебиет: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Цветков Ф.Ф. Задачник по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учеб. пособие / Ф.Ф. Цветков, Р.В. Керимов, В И. Величко. – М.: МЭИ, 2008. – 196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Теоретические основы теплотехники: учеб. пособие / В.И. Ляшков. – М.: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школа, 2007. – 300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Бойков Г.П. Основы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пособие / Г.П. Бойков, Ю.В.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В.М. Журавлев. – Красноярск: ИПЦ КГТУ, 2000. – 272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Исатаев М.С. Газдар мен сұйықтардағы конвективті жылуалмасу. - Алматы: Қазақ университеті, 2019. – 100 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Михеев М.А. Основы теплопередачи / М.А. Михеев, И.М. Михеева. – М.: Энергия, 1973. – 320 с.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Теория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для вузов / С.И. Исаев, И.А.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Кожинов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В.И.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Кофанов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др.; под ред. А.И. Леонтьева. – М.: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1979. – 496 с. 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Краснощеков Е.А. Задачник по теплопередаче / Е.А. Краснощеков, А.С.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Сукомел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М.: Энергия, 1980. – 288 с.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Исатаев С.И., Аскарова А.С., Болегенова С.А., Толеуов Г., Лаврищев О.А., Исатаев М.С., Шакиров А.Л. Специальный физический практикум по физической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аэродинамике: учебное пособие. – Алматы: 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 университеті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– 220 с.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5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2725" y="1375719"/>
            <a:ext cx="102066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 ДӘРІС </a:t>
            </a:r>
          </a:p>
          <a:p>
            <a:pPr algn="ctr"/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8. ҚҰБЫРЛ</a:t>
            </a:r>
            <a:r>
              <a:rPr lang="en-US" b="1" dirty="0" smtClean="0"/>
              <a:t>A</a:t>
            </a:r>
            <a:r>
              <a:rPr lang="ru-RU" b="1" dirty="0" smtClean="0"/>
              <a:t>РД</a:t>
            </a:r>
            <a:r>
              <a:rPr lang="en-US" b="1" dirty="0" smtClean="0"/>
              <a:t>A</a:t>
            </a:r>
            <a:r>
              <a:rPr lang="ru-RU" b="1" dirty="0" smtClean="0"/>
              <a:t>ҒЫ  СҰЙЫҚТЫҢ  МӘЖБҮРЛІ </a:t>
            </a:r>
            <a:r>
              <a:rPr lang="en-US" b="1" dirty="0" smtClean="0"/>
              <a:t>A</a:t>
            </a:r>
            <a:r>
              <a:rPr lang="ru-RU" b="1" dirty="0" smtClean="0"/>
              <a:t>ҒУЫ КЕЗІНДЕГІ  ЖЫЛУ БЕРУ КОЭФФИЦИЕНТТЕРІН </a:t>
            </a:r>
            <a:r>
              <a:rPr lang="en-US" b="1" dirty="0" smtClean="0"/>
              <a:t>A</a:t>
            </a:r>
            <a:r>
              <a:rPr lang="ru-RU" b="1" dirty="0" smtClean="0"/>
              <a:t>НЫҚТ</a:t>
            </a:r>
            <a:r>
              <a:rPr lang="en-US" b="1" dirty="0" smtClean="0"/>
              <a:t>A</a:t>
            </a:r>
            <a:r>
              <a:rPr lang="ru-RU" b="1" dirty="0" smtClean="0"/>
              <a:t>У 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 err="1" smtClean="0"/>
              <a:t>Дөңгелек</a:t>
            </a:r>
            <a:r>
              <a:rPr lang="ru-RU" b="1" dirty="0" smtClean="0"/>
              <a:t> </a:t>
            </a:r>
            <a:r>
              <a:rPr lang="ru-RU" b="1" dirty="0" err="1" smtClean="0"/>
              <a:t>көлденең</a:t>
            </a:r>
            <a:r>
              <a:rPr lang="ru-RU" b="1" dirty="0" smtClean="0"/>
              <a:t> </a:t>
            </a:r>
            <a:r>
              <a:rPr lang="ru-RU" b="1" dirty="0" err="1" smtClean="0"/>
              <a:t>қим</a:t>
            </a:r>
            <a:r>
              <a:rPr lang="en-US" b="1" dirty="0" smtClean="0"/>
              <a:t>a</a:t>
            </a:r>
            <a:r>
              <a:rPr lang="ru-RU" b="1" dirty="0" err="1" smtClean="0"/>
              <a:t>лы</a:t>
            </a:r>
            <a:r>
              <a:rPr lang="ru-RU" b="1" dirty="0" smtClean="0"/>
              <a:t>  </a:t>
            </a:r>
            <a:r>
              <a:rPr lang="ru-RU" b="1" dirty="0" err="1" smtClean="0"/>
              <a:t>тегіс</a:t>
            </a:r>
            <a:r>
              <a:rPr lang="ru-RU" b="1" dirty="0" smtClean="0"/>
              <a:t> </a:t>
            </a:r>
            <a:r>
              <a:rPr lang="ru-RU" b="1" dirty="0" err="1" smtClean="0"/>
              <a:t>құбырл</a:t>
            </a:r>
            <a:r>
              <a:rPr lang="en-US" b="1" dirty="0" smtClean="0"/>
              <a:t>a</a:t>
            </a:r>
            <a:r>
              <a:rPr lang="ru-RU" b="1" dirty="0" err="1" smtClean="0"/>
              <a:t>рдың</a:t>
            </a:r>
            <a:r>
              <a:rPr lang="ru-RU" b="1" dirty="0" smtClean="0"/>
              <a:t>  л</a:t>
            </a:r>
            <a:r>
              <a:rPr lang="en-US" b="1" dirty="0" smtClean="0"/>
              <a:t>a</a:t>
            </a:r>
            <a:r>
              <a:rPr lang="ru-RU" b="1" dirty="0" smtClean="0"/>
              <a:t>мин</a:t>
            </a:r>
            <a:r>
              <a:rPr lang="en-US" b="1" dirty="0" smtClean="0"/>
              <a:t>a</a:t>
            </a:r>
            <a:r>
              <a:rPr lang="ru-RU" b="1" dirty="0" err="1" smtClean="0"/>
              <a:t>рлы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турбулентті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err="1" smtClean="0"/>
              <a:t>ғын</a:t>
            </a:r>
            <a:r>
              <a:rPr lang="ru-RU" b="1" dirty="0" smtClean="0"/>
              <a:t> </a:t>
            </a:r>
            <a:r>
              <a:rPr lang="ru-RU" b="1" dirty="0" err="1" smtClean="0"/>
              <a:t>кезіндегі</a:t>
            </a:r>
            <a:r>
              <a:rPr lang="ru-RU" b="1" dirty="0" smtClean="0"/>
              <a:t> </a:t>
            </a:r>
            <a:r>
              <a:rPr lang="ru-RU" b="1" dirty="0" err="1" smtClean="0"/>
              <a:t>жылу</a:t>
            </a:r>
            <a:r>
              <a:rPr lang="ru-RU" b="1" dirty="0" smtClean="0"/>
              <a:t> беру. </a:t>
            </a:r>
            <a:r>
              <a:rPr lang="ru-RU" b="1" dirty="0" err="1" smtClean="0"/>
              <a:t>Гидродин</a:t>
            </a:r>
            <a:r>
              <a:rPr lang="en-US" b="1" dirty="0" smtClean="0"/>
              <a:t>a</a:t>
            </a:r>
            <a:r>
              <a:rPr lang="ru-RU" b="1" dirty="0" err="1" smtClean="0"/>
              <a:t>мик</a:t>
            </a:r>
            <a:r>
              <a:rPr lang="en-US" b="1" dirty="0" smtClean="0"/>
              <a:t>a</a:t>
            </a:r>
            <a:r>
              <a:rPr lang="ru-RU" b="1" dirty="0" err="1" smtClean="0"/>
              <a:t>лық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термиялық</a:t>
            </a:r>
            <a:r>
              <a:rPr lang="ru-RU" b="1" dirty="0" smtClean="0"/>
              <a:t> </a:t>
            </a:r>
            <a:r>
              <a:rPr lang="ru-RU" b="1" dirty="0" err="1" smtClean="0"/>
              <a:t>тұр</a:t>
            </a:r>
            <a:r>
              <a:rPr lang="en-US" b="1" dirty="0" smtClean="0"/>
              <a:t>a</a:t>
            </a:r>
            <a:r>
              <a:rPr lang="ru-RU" b="1" dirty="0" err="1" smtClean="0"/>
              <a:t>қт</a:t>
            </a:r>
            <a:r>
              <a:rPr lang="en-US" b="1" dirty="0" smtClean="0"/>
              <a:t>a</a:t>
            </a:r>
            <a:r>
              <a:rPr lang="ru-RU" b="1" dirty="0" err="1" smtClean="0"/>
              <a:t>ндыру</a:t>
            </a:r>
            <a:r>
              <a:rPr lang="ru-RU" b="1" dirty="0" smtClean="0"/>
              <a:t> </a:t>
            </a:r>
            <a:r>
              <a:rPr lang="ru-RU" b="1" dirty="0" err="1" smtClean="0"/>
              <a:t>уч</a:t>
            </a:r>
            <a:r>
              <a:rPr lang="en-US" b="1" dirty="0" smtClean="0"/>
              <a:t>a</a:t>
            </a:r>
            <a:r>
              <a:rPr lang="ru-RU" b="1" dirty="0" err="1" smtClean="0"/>
              <a:t>скесінің</a:t>
            </a:r>
            <a:r>
              <a:rPr lang="ru-RU" b="1" dirty="0" smtClean="0"/>
              <a:t> </a:t>
            </a:r>
            <a:r>
              <a:rPr lang="ru-RU" b="1" dirty="0" err="1" smtClean="0"/>
              <a:t>әсері</a:t>
            </a:r>
            <a:r>
              <a:rPr lang="ru-RU" b="1" dirty="0" smtClean="0"/>
              <a:t>. </a:t>
            </a:r>
            <a:r>
              <a:rPr lang="ru-RU" b="1" dirty="0" err="1" smtClean="0"/>
              <a:t>Дөңгелек</a:t>
            </a:r>
            <a:r>
              <a:rPr lang="ru-RU" b="1" dirty="0" smtClean="0"/>
              <a:t> </a:t>
            </a:r>
            <a:r>
              <a:rPr lang="ru-RU" b="1" dirty="0" err="1" smtClean="0"/>
              <a:t>емес</a:t>
            </a:r>
            <a:r>
              <a:rPr lang="ru-RU" b="1" dirty="0" smtClean="0"/>
              <a:t> </a:t>
            </a:r>
            <a:r>
              <a:rPr lang="ru-RU" b="1" dirty="0" err="1" smtClean="0"/>
              <a:t>қим</a:t>
            </a:r>
            <a:r>
              <a:rPr lang="en-US" b="1" dirty="0" smtClean="0"/>
              <a:t>a</a:t>
            </a:r>
            <a:r>
              <a:rPr lang="ru-RU" b="1" dirty="0" err="1" smtClean="0"/>
              <a:t>лы</a:t>
            </a:r>
            <a:r>
              <a:rPr lang="ru-RU" b="1" dirty="0" smtClean="0"/>
              <a:t> </a:t>
            </a:r>
            <a:r>
              <a:rPr lang="ru-RU" b="1" dirty="0" err="1" smtClean="0"/>
              <a:t>құбырл</a:t>
            </a:r>
            <a:r>
              <a:rPr lang="en-US" b="1" dirty="0" smtClean="0"/>
              <a:t>a</a:t>
            </a:r>
            <a:r>
              <a:rPr lang="ru-RU" b="1" dirty="0" err="1" smtClean="0"/>
              <a:t>рд</a:t>
            </a:r>
            <a:r>
              <a:rPr lang="en-US" b="1" dirty="0" smtClean="0"/>
              <a:t>a</a:t>
            </a:r>
            <a:r>
              <a:rPr lang="ru-RU" b="1" dirty="0" err="1" smtClean="0"/>
              <a:t>ғы</a:t>
            </a:r>
            <a:r>
              <a:rPr lang="ru-RU" b="1" dirty="0" smtClean="0"/>
              <a:t> </a:t>
            </a:r>
            <a:r>
              <a:rPr lang="ru-RU" b="1" dirty="0" err="1" smtClean="0"/>
              <a:t>жылу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smtClean="0"/>
              <a:t>лм</a:t>
            </a:r>
            <a:r>
              <a:rPr lang="en-US" b="1" dirty="0" smtClean="0"/>
              <a:t>a</a:t>
            </a:r>
            <a:r>
              <a:rPr lang="ru-RU" b="1" dirty="0" smtClean="0"/>
              <a:t>су </a:t>
            </a:r>
            <a:r>
              <a:rPr lang="ru-RU" b="1" dirty="0" err="1" smtClean="0"/>
              <a:t>ерекшеліктері</a:t>
            </a:r>
            <a:r>
              <a:rPr lang="ru-RU" b="1" dirty="0" smtClean="0"/>
              <a:t>. </a:t>
            </a:r>
            <a:r>
              <a:rPr lang="ru-RU" b="1" dirty="0" err="1" smtClean="0"/>
              <a:t>Беттің</a:t>
            </a:r>
            <a:r>
              <a:rPr lang="ru-RU" b="1" dirty="0" smtClean="0"/>
              <a:t> </a:t>
            </a:r>
            <a:r>
              <a:rPr lang="ru-RU" b="1" dirty="0" err="1" smtClean="0"/>
              <a:t>кедір-бұдырлығының</a:t>
            </a:r>
            <a:r>
              <a:rPr lang="ru-RU" b="1" dirty="0" smtClean="0"/>
              <a:t> </a:t>
            </a:r>
            <a:r>
              <a:rPr lang="ru-RU" b="1" dirty="0" err="1" smtClean="0"/>
              <a:t>құбырл</a:t>
            </a:r>
            <a:r>
              <a:rPr lang="en-US" b="1" dirty="0" smtClean="0"/>
              <a:t>a</a:t>
            </a:r>
            <a:r>
              <a:rPr lang="ru-RU" b="1" dirty="0" err="1" smtClean="0"/>
              <a:t>рд</a:t>
            </a:r>
            <a:r>
              <a:rPr lang="en-US" b="1" dirty="0" smtClean="0"/>
              <a:t>a</a:t>
            </a:r>
            <a:r>
              <a:rPr lang="ru-RU" b="1" dirty="0" err="1" smtClean="0"/>
              <a:t>ғы</a:t>
            </a:r>
            <a:r>
              <a:rPr lang="ru-RU" b="1" dirty="0" smtClean="0"/>
              <a:t> </a:t>
            </a:r>
            <a:r>
              <a:rPr lang="ru-RU" b="1" dirty="0" err="1" smtClean="0"/>
              <a:t>жылу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smtClean="0"/>
              <a:t>лм</a:t>
            </a:r>
            <a:r>
              <a:rPr lang="en-US" b="1" dirty="0" smtClean="0"/>
              <a:t>a</a:t>
            </a:r>
            <a:r>
              <a:rPr lang="ru-RU" b="1" dirty="0" err="1" smtClean="0"/>
              <a:t>суғ</a:t>
            </a:r>
            <a:r>
              <a:rPr lang="en-US" b="1" dirty="0" smtClean="0"/>
              <a:t>a </a:t>
            </a:r>
            <a:r>
              <a:rPr lang="ru-RU" b="1" dirty="0" err="1" smtClean="0"/>
              <a:t>әсері</a:t>
            </a:r>
            <a:r>
              <a:rPr lang="ru-RU" b="1" dirty="0" smtClean="0"/>
              <a:t>.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r>
              <a:rPr lang="ru-RU" b="1" dirty="0" err="1"/>
              <a:t>Мақсаты</a:t>
            </a:r>
            <a:endParaRPr lang="ru-RU" b="1" dirty="0"/>
          </a:p>
          <a:p>
            <a:r>
              <a:rPr lang="ru-RU" dirty="0" err="1"/>
              <a:t>Ламинарлы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турбулентті</a:t>
            </a:r>
            <a:r>
              <a:rPr lang="ru-RU" dirty="0"/>
              <a:t> </a:t>
            </a:r>
            <a:r>
              <a:rPr lang="ru-RU" dirty="0" err="1"/>
              <a:t>ағындардағы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беру </a:t>
            </a:r>
            <a:r>
              <a:rPr lang="ru-RU" dirty="0" err="1"/>
              <a:t>коэффициентін</a:t>
            </a:r>
            <a:r>
              <a:rPr lang="ru-RU" dirty="0"/>
              <a:t> </a:t>
            </a:r>
            <a:r>
              <a:rPr lang="ru-RU" dirty="0" err="1"/>
              <a:t>анықтайтын</a:t>
            </a:r>
            <a:r>
              <a:rPr lang="ru-RU" dirty="0"/>
              <a:t> </a:t>
            </a:r>
            <a:r>
              <a:rPr lang="ru-RU" dirty="0" err="1"/>
              <a:t>корреляцияларды</a:t>
            </a:r>
            <a:r>
              <a:rPr lang="ru-RU" dirty="0"/>
              <a:t>, </a:t>
            </a:r>
            <a:r>
              <a:rPr lang="ru-RU" dirty="0" err="1"/>
              <a:t>гидродинамикалық</a:t>
            </a:r>
            <a:r>
              <a:rPr lang="ru-RU" dirty="0"/>
              <a:t>/</a:t>
            </a:r>
            <a:r>
              <a:rPr lang="ru-RU" dirty="0" err="1"/>
              <a:t>жылулық</a:t>
            </a:r>
            <a:r>
              <a:rPr lang="ru-RU" dirty="0"/>
              <a:t> </a:t>
            </a:r>
            <a:r>
              <a:rPr lang="ru-RU" dirty="0" err="1"/>
              <a:t>тұрақтану</a:t>
            </a:r>
            <a:r>
              <a:rPr lang="ru-RU" dirty="0"/>
              <a:t> </a:t>
            </a:r>
            <a:r>
              <a:rPr lang="ru-RU" dirty="0" err="1"/>
              <a:t>эффектілерін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кедір-бұдырлықтың</a:t>
            </a:r>
            <a:r>
              <a:rPr lang="ru-RU" dirty="0"/>
              <a:t> </a:t>
            </a:r>
            <a:r>
              <a:rPr lang="ru-RU" dirty="0" err="1"/>
              <a:t>әсерін</a:t>
            </a:r>
            <a:r>
              <a:rPr lang="ru-RU" dirty="0"/>
              <a:t> </a:t>
            </a:r>
            <a:r>
              <a:rPr lang="ru-RU" dirty="0" err="1"/>
              <a:t>үйрету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29" y="509873"/>
            <a:ext cx="6589742" cy="54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7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58" y="512594"/>
            <a:ext cx="6702311" cy="55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3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34" y="721565"/>
            <a:ext cx="7899337" cy="46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3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89" y="808403"/>
            <a:ext cx="8255572" cy="46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1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17" y="466795"/>
            <a:ext cx="7123348" cy="58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9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58" y="631250"/>
            <a:ext cx="7159322" cy="50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99" y="289490"/>
            <a:ext cx="6674298" cy="62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4143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421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Грань</vt:lpstr>
      <vt:lpstr>КОНВЕКТИВТІ ЖЫЛУАЛМАСУ  Құрастырған: ф.-м.ғ.к., қауымдастырылған профессор, жылуфизика және техникалық физика кафедрасының доценті Исатаев М.С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КОНВЕКТИВТІ ЖЫЛУАЛМАСУ  Құрастырған: ф.-м.ғ.к., қауымдастырылған профессор, жылуфизика және техникалық физика кафедрасының доценті Исатаев М.С</dc:title>
  <dc:creator>Исатаев Мухтар</dc:creator>
  <cp:lastModifiedBy>Исатаев Мухтар</cp:lastModifiedBy>
  <cp:revision>13</cp:revision>
  <dcterms:created xsi:type="dcterms:W3CDTF">2025-11-14T04:37:34Z</dcterms:created>
  <dcterms:modified xsi:type="dcterms:W3CDTF">2025-11-14T07:59:01Z</dcterms:modified>
</cp:coreProperties>
</file>